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772816"/>
            <a:ext cx="4824536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2204864"/>
            <a:ext cx="654820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ФОТООТЧЁТ СЕМЕЙНОГО КЛУБА ЗА 2019-2024 г.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dirty="0" smtClean="0"/>
              <a:t>Подготовила воспитатель: Смагина А.А.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196752"/>
            <a:ext cx="6120680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908720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Семья для ребёнка - это место рождения и основная среда обитания, </a:t>
            </a:r>
            <a:r>
              <a:rPr lang="ru-RU" sz="2000" b="1" dirty="0" smtClean="0"/>
              <a:t>это </a:t>
            </a:r>
            <a:r>
              <a:rPr lang="ru-RU" sz="2000" b="1" dirty="0" smtClean="0"/>
              <a:t>общность близких людей, которые понимают его и принимают таким, </a:t>
            </a:r>
            <a:r>
              <a:rPr lang="ru-RU" sz="2000" b="1" dirty="0" smtClean="0"/>
              <a:t>какой </a:t>
            </a:r>
            <a:r>
              <a:rPr lang="ru-RU" sz="2000" b="1" dirty="0" smtClean="0"/>
              <a:t>он есть, где ребёнок получает основы знаний об окружающем мире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переживает весь спектр социальных чувств. Семья является существенным  </a:t>
            </a:r>
            <a:r>
              <a:rPr lang="ru-RU" sz="2000" b="1" dirty="0" smtClean="0"/>
              <a:t>фактором </a:t>
            </a:r>
            <a:r>
              <a:rPr lang="ru-RU" sz="2000" b="1" dirty="0" smtClean="0"/>
              <a:t>интеллектуального развития, духовного становления и эмоционального  </a:t>
            </a:r>
            <a:r>
              <a:rPr lang="ru-RU" sz="2000" b="1" dirty="0" smtClean="0"/>
              <a:t>благополучия </a:t>
            </a:r>
            <a:r>
              <a:rPr lang="ru-RU" sz="2000" b="1" dirty="0" smtClean="0"/>
              <a:t>всех членов и, прежде всего </a:t>
            </a:r>
            <a:r>
              <a:rPr lang="ru-RU" sz="2000" b="1" dirty="0" smtClean="0"/>
              <a:t>ребёнка. Проблема</a:t>
            </a:r>
            <a:r>
              <a:rPr lang="ru-RU" sz="2000" b="1" dirty="0" smtClean="0"/>
              <a:t> детско-родительских отношений в психологии является одной из самых  </a:t>
            </a:r>
            <a:r>
              <a:rPr lang="ru-RU" sz="2000" b="1" dirty="0" smtClean="0"/>
              <a:t>актуальных </a:t>
            </a:r>
            <a:r>
              <a:rPr lang="ru-RU" sz="2000" b="1" dirty="0" smtClean="0"/>
              <a:t>в современной педагогической практике. Возможно, это обусловлено </a:t>
            </a:r>
            <a:r>
              <a:rPr lang="ru-RU" sz="2000" b="1" dirty="0" smtClean="0"/>
              <a:t>тем</a:t>
            </a:r>
            <a:r>
              <a:rPr lang="ru-RU" sz="2000" b="1" dirty="0" smtClean="0"/>
              <a:t>, что характер детско-родительских отношений во многом определяет </a:t>
            </a:r>
            <a:r>
              <a:rPr lang="ru-RU" sz="2000" b="1" dirty="0" smtClean="0"/>
              <a:t>успешность </a:t>
            </a:r>
            <a:r>
              <a:rPr lang="ru-RU" sz="2000" b="1" dirty="0" smtClean="0"/>
              <a:t>социализации личности </a:t>
            </a:r>
            <a:r>
              <a:rPr lang="ru-RU" sz="2000" b="1" dirty="0" smtClean="0"/>
              <a:t>ребенка.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just"/>
            <a:r>
              <a:rPr lang="ru-RU" sz="2000" b="1" dirty="0" smtClean="0"/>
              <a:t>Работа </a:t>
            </a:r>
            <a:r>
              <a:rPr lang="ru-RU" sz="2000" b="1" dirty="0" smtClean="0"/>
              <a:t>клуба предусматривает построение отношений с семьями на принципах добровольности и личной заинтересованности. Тематика встреч определена по запросам родителей и предусматривает гибкую коррекцию в случае необходимости. 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628800"/>
            <a:ext cx="4680520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988840"/>
            <a:ext cx="489654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727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ПРЕДЛАГАЮ ВАШЕМУ ВНИМАНИЮ ФОТО ИЗ ОПЫТА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РАБОТЫ С РОДИТЕЛЯМИ И ДЕТЬМИ.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980728"/>
            <a:ext cx="64087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78996" y="476672"/>
            <a:ext cx="292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Сердце моей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семьи.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5940425" cy="31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5940425" cy="317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268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914426" cy="272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72928"/>
            <a:ext cx="5940425" cy="268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836712"/>
            <a:ext cx="45365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404664"/>
            <a:ext cx="306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Снежные постройки.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73630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592288" cy="25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940425" cy="268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764704"/>
            <a:ext cx="47525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4" y="620688"/>
            <a:ext cx="193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Мини музеи.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5349663" cy="401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834799"/>
            <a:ext cx="5364268" cy="40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548680"/>
            <a:ext cx="258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Новогодние окна.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C:\Users\allas\AppData\Local\Temp\Rar$DIa5992.2558\IMG_20231215_15202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548882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llas\AppData\Local\Temp\Rar$DIa5992.6579\IMG_20231215_15205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521223" cy="265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llas\AppData\Local\Temp\Rar$DIa5992.11077\IMG_20231215_15235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592288" cy="400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05dbe30bb0258c75606800675ccff9059d50e56-13088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196752"/>
            <a:ext cx="5472608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628800"/>
            <a:ext cx="58167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сад у нас хорош,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Лучше сада не найдёшь!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Рассказали вам о том,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мы весело живём!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2024-04-02T14:17:41Z</dcterms:created>
  <dcterms:modified xsi:type="dcterms:W3CDTF">2024-04-02T14:52:09Z</dcterms:modified>
</cp:coreProperties>
</file>